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7" r:id="rId4"/>
    <p:sldId id="269" r:id="rId5"/>
    <p:sldId id="270" r:id="rId6"/>
    <p:sldId id="271" r:id="rId7"/>
    <p:sldId id="272" r:id="rId8"/>
    <p:sldId id="257" r:id="rId9"/>
    <p:sldId id="258" r:id="rId10"/>
    <p:sldId id="259" r:id="rId11"/>
    <p:sldId id="260" r:id="rId12"/>
    <p:sldId id="261" r:id="rId13"/>
    <p:sldId id="262" r:id="rId14"/>
    <p:sldId id="265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743472"/>
          </a:xfrm>
        </p:spPr>
        <p:txBody>
          <a:bodyPr/>
          <a:lstStyle/>
          <a:p>
            <a:pPr algn="ctr"/>
            <a:r>
              <a:rPr lang="ru-RU" dirty="0" smtClean="0"/>
              <a:t>Журнал о профессиях.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13176"/>
            <a:ext cx="2304256" cy="158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24608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245613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492896"/>
            <a:ext cx="568208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24784"/>
          </a:xfrm>
        </p:spPr>
        <p:txBody>
          <a:bodyPr>
            <a:normAutofit/>
          </a:bodyPr>
          <a:lstStyle/>
          <a:p>
            <a:pPr algn="ctr"/>
            <a:r>
              <a:rPr lang="ru-RU" sz="4900" dirty="0" smtClean="0"/>
              <a:t>Библиотекарь.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Библиотекарь - это очень древняя профессия, существование которой насчитывает  более четырех тысяч лет. </a:t>
            </a:r>
          </a:p>
          <a:p>
            <a:r>
              <a:rPr lang="ru-RU" sz="2000" dirty="0" smtClean="0"/>
              <a:t>Библиотекарь – это специалист, который занимается выдачей книг, классифицирует издания, следит за сохранностью фондов и их пополнением.</a:t>
            </a:r>
            <a:endParaRPr lang="ru-RU" sz="2000" dirty="0"/>
          </a:p>
        </p:txBody>
      </p:sp>
      <p:pic>
        <p:nvPicPr>
          <p:cNvPr id="4" name="Рисунок 3" descr="IMG_20180215_1458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789040"/>
            <a:ext cx="3528392" cy="26462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24784"/>
          </a:xfrm>
        </p:spPr>
        <p:txBody>
          <a:bodyPr>
            <a:normAutofit/>
          </a:bodyPr>
          <a:lstStyle/>
          <a:p>
            <a:pPr algn="ctr"/>
            <a:r>
              <a:rPr lang="ru-RU" sz="4900" dirty="0" smtClean="0"/>
              <a:t>Юрист.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Юрист – это очень уважаемая и весьма древняя профессия. Судьи, прокуроры, адвокаты, нотариусы, все они являются юристами.</a:t>
            </a:r>
          </a:p>
          <a:p>
            <a:r>
              <a:rPr lang="ru-RU" sz="2000" dirty="0" smtClean="0"/>
              <a:t>Настоящие специалисты знают, как обеспечить законность в действиях разных учреждений.</a:t>
            </a:r>
            <a:endParaRPr lang="ru-RU" sz="2000" dirty="0"/>
          </a:p>
        </p:txBody>
      </p:sp>
      <p:pic>
        <p:nvPicPr>
          <p:cNvPr id="6" name="Рисунок 5" descr="IMG_20180215_152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429000"/>
            <a:ext cx="2376264" cy="3168352"/>
          </a:xfrm>
          <a:prstGeom prst="rect">
            <a:avLst/>
          </a:prstGeom>
        </p:spPr>
      </p:pic>
      <p:pic>
        <p:nvPicPr>
          <p:cNvPr id="7" name="Рисунок 6" descr="IMG_20180215_152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429000"/>
            <a:ext cx="2409732" cy="32129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52776"/>
          </a:xfrm>
        </p:spPr>
        <p:txBody>
          <a:bodyPr>
            <a:normAutofit/>
          </a:bodyPr>
          <a:lstStyle/>
          <a:p>
            <a:pPr algn="ctr"/>
            <a:r>
              <a:rPr lang="ru-RU" sz="4900" dirty="0" smtClean="0"/>
              <a:t>Кастелянша.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Кастелянша - это сотрудница, ведающая хранением и выдачей одежды и белья.</a:t>
            </a:r>
          </a:p>
          <a:p>
            <a:r>
              <a:rPr lang="ru-RU" sz="2000" dirty="0" smtClean="0"/>
              <a:t>В различных учреждениях они занимается хранением, получением, проверкой и выдачей спецодежды, </a:t>
            </a:r>
            <a:r>
              <a:rPr lang="ru-RU" sz="2000" dirty="0" err="1" smtClean="0"/>
              <a:t>спецобуви</a:t>
            </a:r>
            <a:r>
              <a:rPr lang="ru-RU" sz="2000" dirty="0" smtClean="0"/>
              <a:t>, санитарной одежды, белья.</a:t>
            </a:r>
            <a:endParaRPr lang="ru-RU" sz="2000" dirty="0"/>
          </a:p>
        </p:txBody>
      </p:sp>
      <p:pic>
        <p:nvPicPr>
          <p:cNvPr id="4" name="Рисунок 3" descr="Лилия Иннокентьевна .mp4_snapshot_00.03_[2018.02.18_19.14.46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429000"/>
            <a:ext cx="5340085" cy="300379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17285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Преподаватель иностранного языка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461091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Данный специалист работает с людьми, что требует от него определенных черт характера, таких как доброжелательность, терпение, коммуникабельность, вежливость, чуткость, тактичность.</a:t>
            </a:r>
            <a:endParaRPr lang="ru-RU" sz="2000" dirty="0"/>
          </a:p>
        </p:txBody>
      </p:sp>
      <p:pic>
        <p:nvPicPr>
          <p:cNvPr id="4" name="Рисунок 3" descr="IMG_20180215_151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573016"/>
            <a:ext cx="3600400" cy="2700300"/>
          </a:xfrm>
          <a:prstGeom prst="rect">
            <a:avLst/>
          </a:prstGeom>
        </p:spPr>
      </p:pic>
      <p:pic>
        <p:nvPicPr>
          <p:cNvPr id="5" name="Рисунок 4" descr="IMG_20180215_1514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573016"/>
            <a:ext cx="3600400" cy="27003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Старший воспитатель.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/>
              <a:t>Организует </a:t>
            </a:r>
            <a:r>
              <a:rPr lang="ru-RU" sz="2000" dirty="0" smtClean="0"/>
              <a:t>учебно-воспитательную, методическую работу.</a:t>
            </a:r>
          </a:p>
          <a:p>
            <a:r>
              <a:rPr lang="ru-RU" sz="2000" i="1" dirty="0" smtClean="0"/>
              <a:t>Планирует </a:t>
            </a:r>
            <a:r>
              <a:rPr lang="ru-RU" sz="2000" dirty="0" smtClean="0"/>
              <a:t>учебно-воспитательную, методическую работу с учетом профессиональных навыков, опыта воспитателей.</a:t>
            </a:r>
            <a:endParaRPr lang="ru-RU" sz="2000" dirty="0"/>
          </a:p>
        </p:txBody>
      </p:sp>
      <p:pic>
        <p:nvPicPr>
          <p:cNvPr id="5" name="Picture 2" descr="C:\Users\Админ\Saved Games\Desktop\Отчет  3 кв\Профпроект профессии\IMG_20180215_151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140968"/>
            <a:ext cx="2456806" cy="32757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Подготовили материал:</a:t>
            </a:r>
          </a:p>
          <a:p>
            <a:r>
              <a:rPr lang="ru-RU" dirty="0" smtClean="0"/>
              <a:t>Воспитанники детского дома №37:</a:t>
            </a:r>
          </a:p>
          <a:p>
            <a:pPr>
              <a:buNone/>
            </a:pPr>
            <a:r>
              <a:rPr lang="ru-RU" dirty="0" smtClean="0"/>
              <a:t>Воронков </a:t>
            </a:r>
            <a:r>
              <a:rPr lang="ru-RU" dirty="0" err="1" smtClean="0"/>
              <a:t>Ренат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Малышенко Дмитрий.</a:t>
            </a:r>
          </a:p>
          <a:p>
            <a:pPr>
              <a:buNone/>
            </a:pPr>
            <a:r>
              <a:rPr lang="ru-RU" dirty="0" smtClean="0"/>
              <a:t>Мельничук Кирилл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Доденко Максим.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КГКУ ДД37 </a:t>
            </a:r>
          </a:p>
          <a:p>
            <a:pPr algn="ctr">
              <a:buNone/>
            </a:pPr>
            <a:r>
              <a:rPr lang="ru-RU" dirty="0" smtClean="0"/>
              <a:t>*2018*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Знакомство с профессией журналиста.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Просмотр новостей.</a:t>
            </a:r>
          </a:p>
          <a:p>
            <a:r>
              <a:rPr lang="ru-RU" sz="2000" dirty="0" smtClean="0"/>
              <a:t>Беседа о профессии журналиста.</a:t>
            </a:r>
            <a:endParaRPr lang="ru-RU" sz="2000" dirty="0"/>
          </a:p>
        </p:txBody>
      </p:sp>
      <p:pic>
        <p:nvPicPr>
          <p:cNvPr id="7" name="Рисунок 6" descr="DSC_0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3644884" cy="2736304"/>
          </a:xfrm>
          <a:prstGeom prst="rect">
            <a:avLst/>
          </a:prstGeom>
        </p:spPr>
      </p:pic>
      <p:pic>
        <p:nvPicPr>
          <p:cNvPr id="8" name="Рисунок 7" descr="DSC_0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645024"/>
            <a:ext cx="3703491" cy="27803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Разработка плана сбора информации.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7239000" cy="46829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Формируем список вопросов для репортажа.</a:t>
            </a:r>
          </a:p>
          <a:p>
            <a:r>
              <a:rPr lang="ru-RU" sz="2000" dirty="0" smtClean="0"/>
              <a:t>Распределяем обязанности среди детей.</a:t>
            </a:r>
            <a:endParaRPr lang="ru-RU" sz="2000" dirty="0"/>
          </a:p>
        </p:txBody>
      </p:sp>
      <p:pic>
        <p:nvPicPr>
          <p:cNvPr id="5" name="Рисунок 4" descr="DSC_0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708920"/>
            <a:ext cx="3644884" cy="2736304"/>
          </a:xfrm>
          <a:prstGeom prst="rect">
            <a:avLst/>
          </a:prstGeom>
        </p:spPr>
      </p:pic>
      <p:pic>
        <p:nvPicPr>
          <p:cNvPr id="6" name="Рисунок 5" descr="DSC_0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708920"/>
            <a:ext cx="3559475" cy="267218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8482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Репортаж о профессиях в детском доме №37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7239000" cy="39628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Распределив обязанности, идем создавать репортаж.</a:t>
            </a:r>
            <a:endParaRPr lang="ru-RU" sz="2000" dirty="0"/>
          </a:p>
        </p:txBody>
      </p:sp>
      <p:pic>
        <p:nvPicPr>
          <p:cNvPr id="4" name="Рисунок 3" descr="DSC_0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3888432" cy="2919142"/>
          </a:xfrm>
          <a:prstGeom prst="rect">
            <a:avLst/>
          </a:prstGeom>
        </p:spPr>
      </p:pic>
      <p:pic>
        <p:nvPicPr>
          <p:cNvPr id="5" name="Рисунок 4" descr="DSC_0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924944"/>
            <a:ext cx="3836720" cy="28803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Работа журналиста.</a:t>
            </a:r>
            <a:endParaRPr lang="ru-RU" sz="4400" dirty="0"/>
          </a:p>
        </p:txBody>
      </p:sp>
      <p:pic>
        <p:nvPicPr>
          <p:cNvPr id="4" name="Содержимое 3" descr="DSC_0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484784"/>
            <a:ext cx="3548965" cy="2664296"/>
          </a:xfrm>
        </p:spPr>
      </p:pic>
      <p:pic>
        <p:nvPicPr>
          <p:cNvPr id="5" name="Рисунок 4" descr="DSC_00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2470" y="1484784"/>
            <a:ext cx="3548965" cy="2664296"/>
          </a:xfrm>
          <a:prstGeom prst="rect">
            <a:avLst/>
          </a:prstGeom>
        </p:spPr>
      </p:pic>
      <p:pic>
        <p:nvPicPr>
          <p:cNvPr id="6" name="Рисунок 5" descr="DSC_0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365104"/>
            <a:ext cx="2952328" cy="2216385"/>
          </a:xfrm>
          <a:prstGeom prst="rect">
            <a:avLst/>
          </a:prstGeom>
        </p:spPr>
      </p:pic>
      <p:pic>
        <p:nvPicPr>
          <p:cNvPr id="7" name="Рисунок 6" descr="DSC_00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4365104"/>
            <a:ext cx="3069376" cy="23042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5277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Создаем журнал о профессиях.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Работа над созданием статьи.</a:t>
            </a:r>
            <a:endParaRPr lang="ru-RU" sz="2000" dirty="0"/>
          </a:p>
        </p:txBody>
      </p:sp>
      <p:pic>
        <p:nvPicPr>
          <p:cNvPr id="4" name="Рисунок 3" descr="DSC_0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3740802" cy="2808312"/>
          </a:xfrm>
          <a:prstGeom prst="rect">
            <a:avLst/>
          </a:prstGeom>
        </p:spPr>
      </p:pic>
      <p:pic>
        <p:nvPicPr>
          <p:cNvPr id="5" name="Рисунок 4" descr="DSC_0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780928"/>
            <a:ext cx="3836719" cy="28803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2478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Монтаж создание репортажа.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Работа диктора и корреспондента.</a:t>
            </a:r>
            <a:endParaRPr lang="ru-RU" sz="2000" dirty="0"/>
          </a:p>
        </p:txBody>
      </p:sp>
      <p:pic>
        <p:nvPicPr>
          <p:cNvPr id="4" name="Рисунок 3" descr="диктор Рена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36912"/>
            <a:ext cx="3968441" cy="2232248"/>
          </a:xfrm>
          <a:prstGeom prst="rect">
            <a:avLst/>
          </a:prstGeom>
        </p:spPr>
      </p:pic>
      <p:pic>
        <p:nvPicPr>
          <p:cNvPr id="5" name="Рисунок 4" descr="корреспондент Ди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437112"/>
            <a:ext cx="3840426" cy="21602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91683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Повар.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Профессия повар – на все времена. Люди всегда будут нуждаться в еде.</a:t>
            </a:r>
          </a:p>
          <a:p>
            <a:r>
              <a:rPr lang="ru-RU" sz="2000" dirty="0" smtClean="0"/>
              <a:t>Эта профессия очень востребована. Освоить её сможет каждый человек. Повар нужен в любом заведении общественного питания.</a:t>
            </a:r>
          </a:p>
          <a:p>
            <a:endParaRPr lang="ru-RU" dirty="0"/>
          </a:p>
        </p:txBody>
      </p:sp>
      <p:pic>
        <p:nvPicPr>
          <p:cNvPr id="4" name="Рисунок 3" descr="пов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501008"/>
            <a:ext cx="4608511" cy="25922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2478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Вахтер.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Должностная инструкция вахтера в первую очередь предписывает ему тщательно следить за передвижением людей на подконтрольной ему территории. </a:t>
            </a:r>
          </a:p>
          <a:p>
            <a:pPr algn="just"/>
            <a:r>
              <a:rPr lang="ru-RU" sz="2000" dirty="0" smtClean="0"/>
              <a:t>Ему нужно следить за тем, чтобы дети не портили имущество, а также вели себя примерно и не подвергали риску себя и окружающих. </a:t>
            </a:r>
            <a:endParaRPr lang="ru-RU" sz="2000" dirty="0"/>
          </a:p>
        </p:txBody>
      </p:sp>
      <p:pic>
        <p:nvPicPr>
          <p:cNvPr id="4" name="Рисунок 3" descr="Ольга Александровна .mp4_snapshot_00.00_[2018.02.18_19.06.15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717032"/>
            <a:ext cx="4352483" cy="24482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</TotalTime>
  <Words>283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Журнал о профессиях.</vt:lpstr>
      <vt:lpstr>Знакомство с профессией журналиста.</vt:lpstr>
      <vt:lpstr>Разработка плана сбора информации.</vt:lpstr>
      <vt:lpstr>Репортаж о профессиях в детском доме №37</vt:lpstr>
      <vt:lpstr>Работа журналиста.</vt:lpstr>
      <vt:lpstr>Создаем журнал о профессиях.</vt:lpstr>
      <vt:lpstr>Монтаж создание репортажа. </vt:lpstr>
      <vt:lpstr>  Повар. </vt:lpstr>
      <vt:lpstr>Вахтер. </vt:lpstr>
      <vt:lpstr>Библиотекарь. </vt:lpstr>
      <vt:lpstr>Юрист. </vt:lpstr>
      <vt:lpstr>Кастелянша. </vt:lpstr>
      <vt:lpstr>Преподаватель иностранного языка </vt:lpstr>
      <vt:lpstr>Старший воспитатель.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Журнал о профессиях.</dc:title>
  <dc:creator>Admin</dc:creator>
  <cp:lastModifiedBy>Админ</cp:lastModifiedBy>
  <cp:revision>10</cp:revision>
  <dcterms:created xsi:type="dcterms:W3CDTF">2018-02-18T08:55:50Z</dcterms:created>
  <dcterms:modified xsi:type="dcterms:W3CDTF">2018-02-19T06:30:08Z</dcterms:modified>
</cp:coreProperties>
</file>